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72" r:id="rId5"/>
    <p:sldId id="262" r:id="rId6"/>
    <p:sldId id="263" r:id="rId7"/>
    <p:sldId id="264" r:id="rId8"/>
    <p:sldId id="265" r:id="rId9"/>
    <p:sldId id="266" r:id="rId10"/>
    <p:sldId id="267" r:id="rId11"/>
    <p:sldId id="273" r:id="rId12"/>
    <p:sldId id="268" r:id="rId13"/>
    <p:sldId id="269" r:id="rId14"/>
    <p:sldId id="274" r:id="rId15"/>
    <p:sldId id="270" r:id="rId16"/>
    <p:sldId id="271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osachingm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AKyhfxxr7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" y="0"/>
            <a:ext cx="9020144" cy="6781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7797" y="2287250"/>
            <a:ext cx="86797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8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8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817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658"/>
            <a:ext cx="914400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দূষণ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জানব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70029" y="1219200"/>
            <a:ext cx="3073571" cy="68258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দূষণ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4384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ধরণে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গ্যাস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ধূলিকণা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ধোঁয়া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দুর্গন্ধ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বায়ুতে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মিশে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দূষিত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দূষণ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সাধন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24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6514"/>
            <a:ext cx="914400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কারণ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0"/>
            <a:ext cx="89154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93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1552"/>
            <a:ext cx="914400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048000"/>
            <a:ext cx="9144000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নং-০২,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দূষণের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114800"/>
            <a:ext cx="9144000" cy="1200329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নং-০৩,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দূষণ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প্রতিরোধে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করণীয়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828800"/>
            <a:ext cx="9144000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নং-০১,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11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981200"/>
            <a:ext cx="4379704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just"/>
            <a:r>
              <a:rPr lang="bn-BD" sz="36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দূষণে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486" y="3194210"/>
            <a:ext cx="3771714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just"/>
            <a:r>
              <a:rPr lang="bn-BD" sz="3600" dirty="0">
                <a:latin typeface="NikoshBAN" pitchFamily="2" charset="0"/>
                <a:cs typeface="NikoshBAN" pitchFamily="2" charset="0"/>
              </a:rPr>
              <a:t>ক.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ধোঁয়া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নর্দমার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বর্জ্য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12026" y="4572000"/>
            <a:ext cx="3803374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just"/>
            <a:r>
              <a:rPr lang="bn-BD" sz="3600" dirty="0">
                <a:latin typeface="NikoshBAN" pitchFamily="2" charset="0"/>
                <a:cs typeface="NikoshBAN" pitchFamily="2" charset="0"/>
              </a:rPr>
              <a:t>ঘ.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আকাশে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উড়লে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1026" y="4545104"/>
            <a:ext cx="2324450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just"/>
            <a:r>
              <a:rPr lang="bn-BD" sz="3600" dirty="0">
                <a:latin typeface="NikoshBAN" pitchFamily="2" charset="0"/>
                <a:cs typeface="NikoshBAN" pitchFamily="2" charset="0"/>
              </a:rPr>
              <a:t>গ.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হর্ণ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বাজানো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3157479"/>
            <a:ext cx="1732430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খ.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49686" y="3733800"/>
            <a:ext cx="139391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×</a:t>
            </a:r>
            <a:endParaRPr lang="bn-BD" sz="13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2356009"/>
            <a:ext cx="1905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×</a:t>
            </a:r>
            <a:endParaRPr lang="bn-BD" sz="13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3803809"/>
            <a:ext cx="128643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×</a:t>
            </a:r>
            <a:endParaRPr lang="bn-BD" sz="13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4973"/>
            <a:ext cx="914400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9826" y="1219201"/>
            <a:ext cx="3429000" cy="461665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সঠিক উত্তরের ক্লিক করুন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2843749"/>
            <a:ext cx="13939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9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∙</a:t>
            </a:r>
            <a:endParaRPr lang="bn-BD" sz="9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19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 animBg="1"/>
      <p:bldP spid="11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2490" y="838200"/>
            <a:ext cx="6133110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দূষণে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486" y="2203610"/>
            <a:ext cx="3771714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just"/>
            <a:r>
              <a:rPr lang="bn-BD" sz="3600" dirty="0">
                <a:latin typeface="NikoshBAN" pitchFamily="2" charset="0"/>
                <a:cs typeface="NikoshBAN" pitchFamily="2" charset="0"/>
              </a:rPr>
              <a:t>ক.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জ্বর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9226" y="3581400"/>
            <a:ext cx="2965174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just"/>
            <a:r>
              <a:rPr lang="bn-BD" sz="3600" dirty="0">
                <a:latin typeface="NikoshBAN" pitchFamily="2" charset="0"/>
                <a:cs typeface="NikoshBAN" pitchFamily="2" charset="0"/>
              </a:rPr>
              <a:t>ঘ.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টিউমার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1026" y="3554504"/>
            <a:ext cx="3727174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just"/>
            <a:r>
              <a:rPr lang="bn-BD" sz="3600" dirty="0">
                <a:latin typeface="NikoshBAN" pitchFamily="2" charset="0"/>
                <a:cs typeface="NikoshBAN" pitchFamily="2" charset="0"/>
              </a:rPr>
              <a:t>গ.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ক্যান্সার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2166879"/>
            <a:ext cx="2971800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খ.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কাশি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6886" y="2743200"/>
            <a:ext cx="139391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×</a:t>
            </a:r>
            <a:endParaRPr lang="bn-BD" sz="13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1365409"/>
            <a:ext cx="1905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×</a:t>
            </a:r>
            <a:endParaRPr lang="bn-BD" sz="13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9970" y="1371600"/>
            <a:ext cx="128643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×</a:t>
            </a:r>
            <a:endParaRPr lang="bn-BD" sz="13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3230940"/>
            <a:ext cx="13939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9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∙</a:t>
            </a:r>
            <a:endParaRPr lang="bn-BD" sz="9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97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14737"/>
            <a:ext cx="914400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পরিকল্পিত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764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এলাকায়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দূষিত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2091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524000" y="-109448"/>
            <a:ext cx="1197818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15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115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115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26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981200"/>
            <a:ext cx="4379704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just"/>
            <a:r>
              <a:rPr lang="bn-BD" sz="36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দূষণে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486" y="3194210"/>
            <a:ext cx="3771714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just"/>
            <a:r>
              <a:rPr lang="bn-BD" sz="3600" dirty="0">
                <a:latin typeface="NikoshBAN" pitchFamily="2" charset="0"/>
                <a:cs typeface="NikoshBAN" pitchFamily="2" charset="0"/>
              </a:rPr>
              <a:t>ক.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ধোঁয়া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নর্দমার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বর্জ্য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12026" y="4572000"/>
            <a:ext cx="3803374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just"/>
            <a:r>
              <a:rPr lang="bn-BD" sz="3600" dirty="0">
                <a:latin typeface="NikoshBAN" pitchFamily="2" charset="0"/>
                <a:cs typeface="NikoshBAN" pitchFamily="2" charset="0"/>
              </a:rPr>
              <a:t>ঘ.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আকাশে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উড়লে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1026" y="4545104"/>
            <a:ext cx="2324450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just"/>
            <a:r>
              <a:rPr lang="bn-BD" sz="3600" dirty="0">
                <a:latin typeface="NikoshBAN" pitchFamily="2" charset="0"/>
                <a:cs typeface="NikoshBAN" pitchFamily="2" charset="0"/>
              </a:rPr>
              <a:t>গ.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হর্ণ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বাজানো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3157479"/>
            <a:ext cx="1732430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খ.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49686" y="3733800"/>
            <a:ext cx="139391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×</a:t>
            </a:r>
            <a:endParaRPr lang="bn-BD" sz="13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2356009"/>
            <a:ext cx="1905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×</a:t>
            </a:r>
            <a:endParaRPr lang="bn-BD" sz="13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3803809"/>
            <a:ext cx="128643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×</a:t>
            </a:r>
            <a:endParaRPr lang="bn-BD" sz="13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4973"/>
            <a:ext cx="914400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9826" y="1219201"/>
            <a:ext cx="3429000" cy="461665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সঠিক উত্তরের ক্লিক করুন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2843749"/>
            <a:ext cx="13939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9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∙</a:t>
            </a:r>
            <a:endParaRPr lang="bn-BD" sz="9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 animBg="1"/>
      <p:bldP spid="11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304800"/>
            <a:ext cx="91440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8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77462" y="2087906"/>
            <a:ext cx="8666539" cy="3218125"/>
            <a:chOff x="2001461" y="2087906"/>
            <a:chExt cx="8666539" cy="321812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1461" y="2087906"/>
              <a:ext cx="2559690" cy="3218125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5953248" y="2665918"/>
              <a:ext cx="4714752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উচাচিং</a:t>
              </a:r>
              <a:r>
                <a:rPr lang="en-US" sz="2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মার্মা</a:t>
              </a:r>
              <a:endParaRPr lang="bn-BD" sz="28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BD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সহকার</a:t>
              </a:r>
              <a:r>
                <a:rPr lang="en-US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ী</a:t>
              </a:r>
              <a:r>
                <a:rPr lang="bn-BD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</a:t>
              </a:r>
            </a:p>
            <a:p>
              <a:pPr algn="ctr"/>
              <a:r>
                <a:rPr lang="en-US" sz="2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চৈক্ষ্যং</a:t>
              </a:r>
              <a:r>
                <a:rPr lang="en-US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মৈত্রী</a:t>
              </a:r>
              <a:r>
                <a:rPr lang="en-US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সরকারি প্রাথমিক বিদ্যালয়</a:t>
              </a:r>
            </a:p>
            <a:p>
              <a:pPr algn="ctr"/>
              <a:r>
                <a:rPr lang="bn-BD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আলীকদম, বান্দরবান।</a:t>
              </a:r>
            </a:p>
            <a:p>
              <a:pPr algn="ctr"/>
              <a:r>
                <a:rPr lang="en-US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Gmail: </a:t>
              </a:r>
              <a:r>
                <a:rPr lang="en-US" sz="2000" dirty="0">
                  <a:latin typeface="NikoshBAN" panose="02000000000000000000" pitchFamily="2" charset="0"/>
                  <a:cs typeface="NikoshBAN" panose="02000000000000000000" pitchFamily="2" charset="0"/>
                  <a:hlinkClick r:id="rId3"/>
                </a:rPr>
                <a:t>osachingm@gmail.com</a:t>
              </a:r>
              <a:endParaRPr lang="en-US" sz="2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BD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মোবাইল নং – </a:t>
              </a:r>
              <a:r>
                <a:rPr lang="en-US" sz="2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01৮২২১১৪৮২৮</a:t>
              </a:r>
              <a:r>
                <a:rPr lang="bn-BD" sz="2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bn-BD" sz="2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500134" y="1835527"/>
            <a:ext cx="1515122" cy="3272501"/>
            <a:chOff x="4453280" y="1835526"/>
            <a:chExt cx="2085975" cy="4285397"/>
          </a:xfrm>
        </p:grpSpPr>
        <p:grpSp>
          <p:nvGrpSpPr>
            <p:cNvPr id="7" name="Group 6"/>
            <p:cNvGrpSpPr/>
            <p:nvPr/>
          </p:nvGrpSpPr>
          <p:grpSpPr>
            <a:xfrm>
              <a:off x="5393071" y="1835526"/>
              <a:ext cx="225158" cy="4285397"/>
              <a:chOff x="4401404" y="805218"/>
              <a:chExt cx="225158" cy="4285397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4504601" y="805218"/>
                <a:ext cx="8530" cy="428539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H="1">
                <a:off x="4616327" y="1435017"/>
                <a:ext cx="10235" cy="319195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4401404" y="1422134"/>
                <a:ext cx="1" cy="319195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3280" y="3204053"/>
              <a:ext cx="2085975" cy="17145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010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87814"/>
            <a:ext cx="9144000" cy="461574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 বিজ্ঞান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bn-BD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৫ম</a:t>
            </a:r>
            <a:endParaRPr lang="bn-BD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en-US" sz="6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11908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91440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নিচের ছবি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গুলো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 দেখঃ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599"/>
            <a:ext cx="9144000" cy="586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88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764" y="0"/>
            <a:ext cx="9256764" cy="70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30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381"/>
            <a:ext cx="9144000" cy="1447800"/>
          </a:xfrm>
          <a:prstGeom prst="rect">
            <a:avLst/>
          </a:prstGeom>
          <a:solidFill>
            <a:schemeClr val="accent3"/>
          </a:soli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" y="2489905"/>
            <a:ext cx="91440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বায়ু</a:t>
            </a:r>
            <a:endParaRPr lang="bn-IN" sz="5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কারণ</a:t>
            </a:r>
            <a:endParaRPr lang="en-US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1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rved Up Ribbon 8"/>
          <p:cNvSpPr/>
          <p:nvPr/>
        </p:nvSpPr>
        <p:spPr>
          <a:xfrm>
            <a:off x="1355834" y="267283"/>
            <a:ext cx="7078718" cy="1842867"/>
          </a:xfrm>
          <a:prstGeom prst="ellipseRibbon2">
            <a:avLst>
              <a:gd name="adj1" fmla="val 30988"/>
              <a:gd name="adj2" fmla="val 43764"/>
              <a:gd name="adj3" fmla="val 12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730327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দৈনন্দিন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দূষণের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প্রবাহের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32766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∙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1829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3396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01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085"/>
            <a:ext cx="9144000" cy="83099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চলো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বঃ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>
            <a:hlinkClick r:id="rId2"/>
          </p:cNvPr>
          <p:cNvSpPr txBox="1"/>
          <p:nvPr/>
        </p:nvSpPr>
        <p:spPr>
          <a:xfrm>
            <a:off x="990600" y="25146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https://www.youtube.com/watch?v=sAKyhfxxr7s</a:t>
            </a:r>
          </a:p>
        </p:txBody>
      </p:sp>
    </p:spTree>
    <p:extLst>
      <p:ext uri="{BB962C8B-B14F-4D97-AF65-F5344CB8AC3E}">
        <p14:creationId xmlns:p14="http://schemas.microsoft.com/office/powerpoint/2010/main" val="209049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275</Words>
  <Application>Microsoft Office PowerPoint</Application>
  <PresentationFormat>On-screen Show (4:3)</PresentationFormat>
  <Paragraphs>66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love me</dc:creator>
  <cp:lastModifiedBy>ismail - [2010]</cp:lastModifiedBy>
  <cp:revision>21</cp:revision>
  <dcterms:created xsi:type="dcterms:W3CDTF">2006-08-16T00:00:00Z</dcterms:created>
  <dcterms:modified xsi:type="dcterms:W3CDTF">2019-03-19T15:24:44Z</dcterms:modified>
</cp:coreProperties>
</file>